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02F43-3A50-477A-8811-29FFDD4820BC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037F1-957B-4CE6-9F00-2E1FF757A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969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02F43-3A50-477A-8811-29FFDD4820BC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037F1-957B-4CE6-9F00-2E1FF757A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580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02F43-3A50-477A-8811-29FFDD4820BC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037F1-957B-4CE6-9F00-2E1FF757A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628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02F43-3A50-477A-8811-29FFDD4820BC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037F1-957B-4CE6-9F00-2E1FF757A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906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02F43-3A50-477A-8811-29FFDD4820BC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037F1-957B-4CE6-9F00-2E1FF757A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438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02F43-3A50-477A-8811-29FFDD4820BC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037F1-957B-4CE6-9F00-2E1FF757A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348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02F43-3A50-477A-8811-29FFDD4820BC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037F1-957B-4CE6-9F00-2E1FF757A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7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02F43-3A50-477A-8811-29FFDD4820BC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037F1-957B-4CE6-9F00-2E1FF757A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118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02F43-3A50-477A-8811-29FFDD4820BC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037F1-957B-4CE6-9F00-2E1FF757A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63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02F43-3A50-477A-8811-29FFDD4820BC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037F1-957B-4CE6-9F00-2E1FF757A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7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02F43-3A50-477A-8811-29FFDD4820BC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037F1-957B-4CE6-9F00-2E1FF757A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337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702F43-3A50-477A-8811-29FFDD4820BC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037F1-957B-4CE6-9F00-2E1FF757A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2220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498F05-ACAD-2C26-6444-5382E2F1D1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1" b="6894"/>
          <a:stretch>
            <a:fillRect/>
          </a:stretch>
        </p:blipFill>
        <p:spPr>
          <a:xfrm>
            <a:off x="5861304" y="0"/>
            <a:ext cx="6330696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390408-4D46-1C4A-0BF5-AB5B1C0882D3}"/>
              </a:ext>
            </a:extLst>
          </p:cNvPr>
          <p:cNvSpPr txBox="1"/>
          <p:nvPr/>
        </p:nvSpPr>
        <p:spPr>
          <a:xfrm>
            <a:off x="258318" y="171950"/>
            <a:ext cx="60944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/>
              <a:t>What is Kanban and Kanban Board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B3EE84-D568-7367-88BE-28B568336F5A}"/>
              </a:ext>
            </a:extLst>
          </p:cNvPr>
          <p:cNvSpPr txBox="1"/>
          <p:nvPr/>
        </p:nvSpPr>
        <p:spPr>
          <a:xfrm>
            <a:off x="258318" y="837318"/>
            <a:ext cx="5520690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dirty="0"/>
              <a:t>Kanban is an </a:t>
            </a:r>
            <a:r>
              <a:rPr lang="en-US" sz="2000" b="1" dirty="0"/>
              <a:t>Agile project management method</a:t>
            </a:r>
            <a:r>
              <a:rPr lang="en-US" sz="2000" dirty="0"/>
              <a:t> used to manage and improve work processes. It focuses on </a:t>
            </a:r>
            <a:r>
              <a:rPr lang="en-US" sz="2000" b="1" dirty="0"/>
              <a:t>visualizing work</a:t>
            </a:r>
            <a:r>
              <a:rPr lang="en-US" sz="2000" dirty="0"/>
              <a:t>, </a:t>
            </a:r>
            <a:r>
              <a:rPr lang="en-US" sz="2000" b="1" dirty="0"/>
              <a:t>limiting work in progress (WIP)</a:t>
            </a:r>
            <a:r>
              <a:rPr lang="en-US" sz="2000" dirty="0"/>
              <a:t>, and </a:t>
            </a:r>
            <a:r>
              <a:rPr lang="en-US" sz="2000" b="1" dirty="0"/>
              <a:t>improving flow</a:t>
            </a:r>
            <a:r>
              <a:rPr lang="en-US" sz="2000" dirty="0"/>
              <a:t>.</a:t>
            </a:r>
          </a:p>
          <a:p>
            <a:pPr>
              <a:buNone/>
            </a:pPr>
            <a:endParaRPr lang="en-US" sz="2000" dirty="0"/>
          </a:p>
          <a:p>
            <a:pPr>
              <a:buNone/>
            </a:pPr>
            <a:r>
              <a:rPr lang="en-US" sz="2000" dirty="0"/>
              <a:t>In Kanban, work items are displayed on a </a:t>
            </a:r>
            <a:r>
              <a:rPr lang="en-US" sz="2000" b="1" dirty="0"/>
              <a:t>Kanban board</a:t>
            </a:r>
            <a:r>
              <a:rPr lang="en-US" sz="2000" dirty="0"/>
              <a:t>, usually divided into columns such as </a:t>
            </a:r>
            <a:r>
              <a:rPr lang="en-US" sz="2000" i="1" dirty="0"/>
              <a:t>To Do</a:t>
            </a:r>
            <a:r>
              <a:rPr lang="en-US" sz="2000" dirty="0"/>
              <a:t>, </a:t>
            </a:r>
            <a:r>
              <a:rPr lang="en-US" sz="2000" i="1" dirty="0"/>
              <a:t>In Progress</a:t>
            </a:r>
            <a:r>
              <a:rPr lang="en-US" sz="2000" dirty="0"/>
              <a:t>, and </a:t>
            </a:r>
            <a:r>
              <a:rPr lang="en-US" sz="2000" i="1" dirty="0"/>
              <a:t>Done</a:t>
            </a:r>
            <a:r>
              <a:rPr lang="en-US" sz="2000" dirty="0"/>
              <a:t>. Each task is represented by a card that moves across the board as work progresses. This helps teams see the current status of work, identify bottlenecks, and deliver work continuously without fixed iterations.</a:t>
            </a:r>
          </a:p>
          <a:p>
            <a:pPr>
              <a:buNone/>
            </a:pPr>
            <a:endParaRPr lang="en-US" sz="2000" dirty="0"/>
          </a:p>
          <a:p>
            <a:pPr>
              <a:buNone/>
            </a:pPr>
            <a:r>
              <a:rPr lang="en-US" sz="2000" b="1" dirty="0"/>
              <a:t>Key features of Kanban:</a:t>
            </a:r>
          </a:p>
          <a:p>
            <a:pPr>
              <a:buNone/>
            </a:pPr>
            <a:endParaRPr lang="en-US" sz="2000" dirty="0"/>
          </a:p>
          <a:p>
            <a:r>
              <a:rPr lang="en-US" sz="2000" dirty="0"/>
              <a:t>- Visual workflow using a board</a:t>
            </a:r>
          </a:p>
          <a:p>
            <a:r>
              <a:rPr lang="en-US" sz="2000" dirty="0"/>
              <a:t>- Limits on work in progress</a:t>
            </a:r>
          </a:p>
          <a:p>
            <a:r>
              <a:rPr lang="en-US" sz="2000" dirty="0"/>
              <a:t>- Continuous delivery and improvement</a:t>
            </a:r>
          </a:p>
          <a:p>
            <a:r>
              <a:rPr lang="en-US" sz="2000" dirty="0"/>
              <a:t>- Flexible and easy to adopt</a:t>
            </a:r>
          </a:p>
        </p:txBody>
      </p:sp>
    </p:spTree>
    <p:extLst>
      <p:ext uri="{BB962C8B-B14F-4D97-AF65-F5344CB8AC3E}">
        <p14:creationId xmlns:p14="http://schemas.microsoft.com/office/powerpoint/2010/main" val="180079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0B0EEFB-8958-E151-D7F4-674686C40B22}"/>
              </a:ext>
            </a:extLst>
          </p:cNvPr>
          <p:cNvSpPr txBox="1"/>
          <p:nvPr/>
        </p:nvSpPr>
        <p:spPr>
          <a:xfrm>
            <a:off x="340614" y="199382"/>
            <a:ext cx="60944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u="sng" dirty="0"/>
              <a:t>Lean Principles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F54BEC-3BEB-7D17-F9B5-6FB41FCFC78A}"/>
              </a:ext>
            </a:extLst>
          </p:cNvPr>
          <p:cNvSpPr txBox="1"/>
          <p:nvPr/>
        </p:nvSpPr>
        <p:spPr>
          <a:xfrm>
            <a:off x="340614" y="890308"/>
            <a:ext cx="114460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Lean principles aim to </a:t>
            </a:r>
            <a:r>
              <a:rPr lang="en-US" b="1" dirty="0"/>
              <a:t>maximize customer value</a:t>
            </a:r>
            <a:r>
              <a:rPr lang="en-US" dirty="0"/>
              <a:t> while </a:t>
            </a:r>
            <a:r>
              <a:rPr lang="en-US" b="1" dirty="0"/>
              <a:t>minimizing waste</a:t>
            </a:r>
            <a:r>
              <a:rPr lang="en-US" dirty="0"/>
              <a:t>. They focus on delivering high-quality products efficiently by improving processes and eliminating unnecessary activities.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AA4CAA-EBB3-7F56-DDE9-4FF2C0652620}"/>
              </a:ext>
            </a:extLst>
          </p:cNvPr>
          <p:cNvSpPr txBox="1"/>
          <p:nvPr/>
        </p:nvSpPr>
        <p:spPr>
          <a:xfrm>
            <a:off x="340614" y="1536639"/>
            <a:ext cx="7523226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The five core Lean principles are:</a:t>
            </a:r>
          </a:p>
          <a:p>
            <a:pPr>
              <a:buNone/>
            </a:pPr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Define Value</a:t>
            </a:r>
            <a:br>
              <a:rPr lang="en-US" dirty="0"/>
            </a:br>
            <a:r>
              <a:rPr lang="en-US" dirty="0"/>
              <a:t>Understand what the customer actually values and focus on delivering that.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Map the Value Stream</a:t>
            </a:r>
            <a:br>
              <a:rPr lang="en-US" dirty="0"/>
            </a:br>
            <a:r>
              <a:rPr lang="en-US" dirty="0"/>
              <a:t>Identify all steps involved in delivering the product and remove steps that do not add value.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Create Flow</a:t>
            </a:r>
            <a:br>
              <a:rPr lang="en-US" dirty="0"/>
            </a:br>
            <a:r>
              <a:rPr lang="en-US" dirty="0"/>
              <a:t>Ensure work moves smoothly through the process without delays or interruptions.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Establish Pull</a:t>
            </a:r>
            <a:br>
              <a:rPr lang="en-US" dirty="0"/>
            </a:br>
            <a:r>
              <a:rPr lang="en-US" dirty="0"/>
              <a:t>Work is started only when there is demand, avoiding overproduction.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Pursue Perfection</a:t>
            </a:r>
            <a:br>
              <a:rPr lang="en-US" dirty="0"/>
            </a:br>
            <a:r>
              <a:rPr lang="en-US" dirty="0"/>
              <a:t>Continuously improve processes to reduce waste and enhance quality.</a:t>
            </a:r>
          </a:p>
        </p:txBody>
      </p:sp>
    </p:spTree>
    <p:extLst>
      <p:ext uri="{BB962C8B-B14F-4D97-AF65-F5344CB8AC3E}">
        <p14:creationId xmlns:p14="http://schemas.microsoft.com/office/powerpoint/2010/main" val="2579941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</TotalTime>
  <Words>245</Words>
  <Application>Microsoft Office PowerPoint</Application>
  <PresentationFormat>Widescreen</PresentationFormat>
  <Paragraphs>24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Amit Kumar</dc:creator>
  <cp:lastModifiedBy>Amit Kumar</cp:lastModifiedBy>
  <cp:revision>1</cp:revision>
  <dcterms:created xsi:type="dcterms:W3CDTF">2025-12-15T04:58:02Z</dcterms:created>
  <dcterms:modified xsi:type="dcterms:W3CDTF">2025-12-15T05:00:06Z</dcterms:modified>
</cp:coreProperties>
</file>

<file path=docProps/thumbnail.jpeg>
</file>